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25" r:id="rId2"/>
    <p:sldId id="326" r:id="rId3"/>
    <p:sldId id="327" r:id="rId4"/>
    <p:sldId id="328" r:id="rId5"/>
    <p:sldId id="425" r:id="rId6"/>
    <p:sldId id="426" r:id="rId7"/>
    <p:sldId id="331" r:id="rId8"/>
    <p:sldId id="332" r:id="rId9"/>
    <p:sldId id="329" r:id="rId10"/>
    <p:sldId id="330" r:id="rId11"/>
    <p:sldId id="333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312" autoAdjust="0"/>
  </p:normalViewPr>
  <p:slideViewPr>
    <p:cSldViewPr snapToGrid="0" snapToObjects="1">
      <p:cViewPr varScale="1">
        <p:scale>
          <a:sx n="58" d="100"/>
          <a:sy n="58" d="100"/>
        </p:scale>
        <p:origin x="-110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707E09-6098-1040-B16D-0DE400056838}" type="datetimeFigureOut">
              <a:rPr lang="en-US" smtClean="0"/>
              <a:t>2/11/18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CEA83-67AE-4544-ACEC-5C9BF4BD0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17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books.google.co.uk</a:t>
            </a:r>
            <a:r>
              <a:rPr lang="en-US" dirty="0" smtClean="0"/>
              <a:t>/</a:t>
            </a:r>
            <a:r>
              <a:rPr lang="en-US" dirty="0" err="1" smtClean="0"/>
              <a:t>books?id</a:t>
            </a:r>
            <a:r>
              <a:rPr lang="en-US" dirty="0" smtClean="0"/>
              <a:t>=LT1RXREvkGIC&amp;printsec=</a:t>
            </a:r>
            <a:r>
              <a:rPr lang="en-US" dirty="0" err="1" smtClean="0"/>
              <a:t>frontcover&amp;hl</a:t>
            </a:r>
            <a:r>
              <a:rPr lang="en-US" dirty="0" smtClean="0"/>
              <a:t>=</a:t>
            </a:r>
            <a:r>
              <a:rPr lang="en-US" dirty="0" err="1" smtClean="0"/>
              <a:t>en#v</a:t>
            </a:r>
            <a:r>
              <a:rPr lang="en-US" dirty="0" smtClean="0"/>
              <a:t>=</a:t>
            </a:r>
            <a:r>
              <a:rPr lang="en-US" dirty="0" err="1" smtClean="0"/>
              <a:t>onepage&amp;q&amp;f</a:t>
            </a:r>
            <a:r>
              <a:rPr lang="en-US" dirty="0" smtClean="0"/>
              <a:t>=false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FCEA83-67AE-4544-ACEC-5C9BF4BD0B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637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2/11/18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CSE442-Uncertaint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442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CSE442-Uncertaint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14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CSE442-Uncertaint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59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CSE442-Uncertaint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138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CSE442-Uncertaint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727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CSE442-Uncertaint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409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8-02-11 at 3.44.1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343"/>
            <a:ext cx="9112826" cy="476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512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8-02-11 at 3.48.2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81" y="181089"/>
            <a:ext cx="8205215" cy="647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908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CSE442-Uncertaint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036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CSE442-Uncertaint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18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CSE442-Uncertaint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894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5894</TotalTime>
  <Words>30</Words>
  <Application>Microsoft Macintosh PowerPoint</Application>
  <PresentationFormat>On-screen Show (4:3)</PresentationFormat>
  <Paragraphs>2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 Black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Linda Simonsen</dc:creator>
  <cp:lastModifiedBy>Linda Simonsen</cp:lastModifiedBy>
  <cp:revision>24</cp:revision>
  <dcterms:created xsi:type="dcterms:W3CDTF">2018-01-23T01:40:27Z</dcterms:created>
  <dcterms:modified xsi:type="dcterms:W3CDTF">2018-02-12T00:28:54Z</dcterms:modified>
</cp:coreProperties>
</file>

<file path=docProps/thumbnail.jpeg>
</file>